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2" r:id="rId14"/>
    <p:sldId id="295" r:id="rId15"/>
    <p:sldId id="293" r:id="rId16"/>
    <p:sldId id="298" r:id="rId17"/>
    <p:sldId id="299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6" r:id="rId42"/>
    <p:sldId id="297" r:id="rId43"/>
    <p:sldId id="291" r:id="rId44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8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tableStyles" Target="tableStyles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2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2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2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9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algn="l" indent="0" marL="0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84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58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indent="0" marL="0">
              <a:buNone/>
              <a:defRPr sz="12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5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5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6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anchor="t" bIns="45720" lIns="91440" rIns="91440" rtlCol="0" tIns="45720" vert="horz">
            <a:normAutofit/>
          </a:bodyPr>
          <a:lstStyle>
            <a:lvl1pPr indent="0" marL="0">
              <a:buNone/>
              <a:defRPr b="0" cap="small" dirty="0" sz="1400" i="0" kern="1200" lang="en-US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indent="0" lvl="0" marL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8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  <p:sp>
        <p:nvSpPr>
          <p:cNvPr id="1048691" name="TextBox 11"/>
          <p:cNvSpPr txBox="1"/>
          <p:nvPr/>
        </p:nvSpPr>
        <p:spPr>
          <a:xfrm>
            <a:off x="898295" y="971253"/>
            <a:ext cx="801912" cy="19075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dirty="0" lang="en-US"/>
              <a:t>“</a:t>
            </a:r>
          </a:p>
        </p:txBody>
      </p:sp>
      <p:sp>
        <p:nvSpPr>
          <p:cNvPr id="1048692" name="TextBox 14"/>
          <p:cNvSpPr txBox="1"/>
          <p:nvPr/>
        </p:nvSpPr>
        <p:spPr>
          <a:xfrm>
            <a:off x="9330490" y="2613787"/>
            <a:ext cx="801912" cy="1907541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 algn="r">
              <a:defRPr b="0" sz="1220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dirty="0"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9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algn="l" indent="0" marL="0">
              <a:buNone/>
              <a:defRPr cap="none" sz="20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5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8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/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/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5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6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57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9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60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2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28" name="Straight Connector 18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/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9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/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2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anchorCtr="0"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7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anchor="b" anchorCtr="0"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b="0" cap="none" sz="40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8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algn="l" indent="0" marL="0">
              <a:buNone/>
              <a:defRPr cap="all" sz="20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9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0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7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5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7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b="0"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9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5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8"/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/>
        </p:spPr>
      </p:pic>
      <p:pic>
        <p:nvPicPr>
          <p:cNvPr id="2097153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9"/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/>
        </p:spPr>
      </p:pic>
      <p:sp>
        <p:nvSpPr>
          <p:cNvPr id="1048576" name="Oval 15"/>
          <p:cNvSpPr/>
          <p:nvPr/>
        </p:nvSpPr>
        <p:spPr>
          <a:xfrm>
            <a:off x="8609012" y="1676400"/>
            <a:ext cx="2819400" cy="2819400"/>
          </a:xfrm>
          <a:prstGeom prst="ellipse"/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0"/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/>
        </p:spPr>
      </p:pic>
      <p:pic>
        <p:nvPicPr>
          <p:cNvPr id="2097155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1"/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/>
        </p:spPr>
      </p:pic>
      <p:sp>
        <p:nvSpPr>
          <p:cNvPr id="1048577" name="Rectangle 13"/>
          <p:cNvSpPr/>
          <p:nvPr/>
        </p:nvSpPr>
        <p:spPr>
          <a:xfrm>
            <a:off x="10437812" y="0"/>
            <a:ext cx="685800" cy="1143000"/>
          </a:xfrm>
          <a:prstGeom prst="rect"/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/>
        </p:spPr>
        <p:txBody>
          <a:bodyPr anchor="t" bIns="45720" lIns="91440" rIns="91440" rtlCol="0" tIns="45720" vert="horz">
            <a:no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/>
        </p:spPr>
        <p:txBody>
          <a:bodyPr anchor="t" bIns="45720" lIns="91440" rIns="91440" rtlCol="0" tIns="45720" vert="horz"/>
          <a:lstStyle>
            <a:lvl1pPr algn="l">
              <a:defRPr b="0" sz="110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C5D3B5-38BE-4220-AA42-6BFD0AD1CE61}" type="datetimeFigureOut">
              <a:rPr lang="en-US" smtClean="0"/>
              <a:t>29-Dec-23</a:t>
            </a:fld>
            <a:endParaRPr lang="en-US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b="0" sz="110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/>
        </p:spPr>
        <p:txBody>
          <a:bodyPr anchor="b" bIns="45720" lIns="91440" rIns="91440" rtlCol="0" tIns="45720" vert="horz"/>
          <a:lstStyle>
            <a:lvl1pPr algn="ctr">
              <a:defRPr b="0" sz="280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eaLnBrk="1" hangingPunct="1" latinLnBrk="0" rtl="0">
        <a:spcBef>
          <a:spcPct val="0"/>
        </a:spcBef>
        <a:buNone/>
        <a:defRPr b="0" sz="420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342900" latinLnBrk="0" marL="3429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2000" i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eaLnBrk="1" hangingPunct="1" indent="-285750" latinLnBrk="0" marL="74295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800" i="0" kern="1200">
          <a:solidFill>
            <a:schemeClr val="tx1"/>
          </a:solidFill>
          <a:latin typeface="+mj-lt"/>
          <a:ea typeface="+mj-ea"/>
          <a:cs typeface="+mj-cs"/>
        </a:defRPr>
      </a:lvl2pPr>
      <a:lvl3pPr algn="l" defTabSz="457200" eaLnBrk="1" hangingPunct="1" indent="-228600" latinLnBrk="0" marL="11430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600" i="0" kern="1200">
          <a:solidFill>
            <a:schemeClr val="tx1"/>
          </a:solidFill>
          <a:latin typeface="+mj-lt"/>
          <a:ea typeface="+mj-ea"/>
          <a:cs typeface="+mj-cs"/>
        </a:defRPr>
      </a:lvl3pPr>
      <a:lvl4pPr algn="l" defTabSz="457200" eaLnBrk="1" hangingPunct="1" indent="-228600" latinLnBrk="0" marL="16002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4pPr>
      <a:lvl5pPr algn="l" defTabSz="457200" eaLnBrk="1" hangingPunct="1" indent="-228600" latinLnBrk="0" marL="20574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5pPr>
      <a:lvl6pPr algn="l" defTabSz="457200" eaLnBrk="1" hangingPunct="1" indent="-228600" latinLnBrk="0" marL="25060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6pPr>
      <a:lvl7pPr algn="l" defTabSz="457200" eaLnBrk="1" hangingPunct="1" indent="-228600" latinLnBrk="0" marL="29718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7pPr>
      <a:lvl8pPr algn="l" defTabSz="457200" eaLnBrk="1" hangingPunct="1" indent="-228600" latinLnBrk="0" marL="34290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8pPr>
      <a:lvl9pPr algn="l" defTabSz="457200" eaLnBrk="1" hangingPunct="1" indent="-228600" latinLnBrk="0" marL="3886200" rtl="0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b="0" sz="140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0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0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0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0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0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0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0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0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0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0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7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0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0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0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US"/>
              <a:t>AFRICAN   HISTORY</a:t>
            </a:r>
          </a:p>
        </p:txBody>
      </p:sp>
      <p:sp>
        <p:nvSpPr>
          <p:cNvPr id="1048604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clickEffect" presetClass="entr" presetID="2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51222" y="-13345"/>
            <a:ext cx="8402594" cy="6371692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82811" y="86497"/>
            <a:ext cx="9106930" cy="625756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32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33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9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22924" y="0"/>
            <a:ext cx="9255502" cy="6858000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41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42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9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96158" y="0"/>
            <a:ext cx="9698881" cy="685800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35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36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9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36277" y="0"/>
            <a:ext cx="8318619" cy="685800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50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51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20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318674" y="0"/>
            <a:ext cx="6707237" cy="68580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53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54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17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18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70064" y="0"/>
            <a:ext cx="9900693" cy="6858000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0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21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02752" y="0"/>
            <a:ext cx="9877434" cy="685800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3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24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35432" y="0"/>
            <a:ext cx="9404442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502393" y="160638"/>
            <a:ext cx="6086449" cy="6302280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29945" y="222422"/>
            <a:ext cx="7562335" cy="6188319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124050" y="432969"/>
            <a:ext cx="3943900" cy="5992061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09817" y="141083"/>
            <a:ext cx="9737124" cy="6716917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90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591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19239" y="0"/>
            <a:ext cx="9725637" cy="6858000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593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594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0" y="81577"/>
            <a:ext cx="12192000" cy="6694846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34762" y="387640"/>
            <a:ext cx="9922475" cy="608272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19882" y="210065"/>
            <a:ext cx="7661190" cy="6228587"/>
          </a:xfrm>
          <a:prstGeom prst="rect"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04086" y="36974"/>
            <a:ext cx="7920682" cy="6359477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6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27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85087" y="0"/>
            <a:ext cx="10490112" cy="6858000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93124" y="274116"/>
            <a:ext cx="9650627" cy="6131862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34513" y="135015"/>
            <a:ext cx="7722973" cy="6587970"/>
          </a:xfrm>
          <a:prstGeom prst="rect"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29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30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992605" y="0"/>
            <a:ext cx="9362443" cy="6858000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39114" y="55228"/>
            <a:ext cx="9576485" cy="6341224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47535" y="390101"/>
            <a:ext cx="5461687" cy="6077798"/>
          </a:xfrm>
          <a:prstGeom prst="rect"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32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33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86417" y="0"/>
            <a:ext cx="9944687" cy="6858000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40011" y="151420"/>
            <a:ext cx="8402593" cy="6087751"/>
          </a:xfrm>
          <a:prstGeom prst="rect"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66119" y="3430"/>
            <a:ext cx="11046940" cy="6407311"/>
          </a:xfrm>
          <a:prstGeom prst="rect"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1277" y="83789"/>
            <a:ext cx="10971336" cy="6355531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09816" y="106760"/>
            <a:ext cx="9984260" cy="6831734"/>
          </a:xfrm>
          <a:prstGeom prst="rect"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24465" y="10463"/>
            <a:ext cx="9947189" cy="6544391"/>
          </a:xfrm>
          <a:prstGeom prst="rect"/>
        </p:spPr>
      </p:pic>
      <p:pic>
        <p:nvPicPr>
          <p:cNvPr id="2097196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60704" y="0"/>
            <a:ext cx="10870591" cy="7506731"/>
          </a:xfrm>
          <a:prstGeom prst="rect"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34530" y="189462"/>
            <a:ext cx="9588843" cy="6112484"/>
          </a:xfrm>
          <a:prstGeom prst="rect"/>
        </p:spPr>
      </p:pic>
      <p:pic>
        <p:nvPicPr>
          <p:cNvPr id="209719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400223" y="0"/>
            <a:ext cx="9426138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94670" y="228532"/>
            <a:ext cx="4670853" cy="5313940"/>
          </a:xfrm>
          <a:prstGeom prst="rect"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44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45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9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746049" y="0"/>
            <a:ext cx="4936864" cy="6858000"/>
          </a:xfrm>
          <a:prstGeom prst="rect"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747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748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9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376829" y="0"/>
            <a:ext cx="9438341" cy="6858000"/>
          </a:xfrm>
          <a:prstGeom prst="rect"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62681" y="399627"/>
            <a:ext cx="9601199" cy="6058746"/>
          </a:xfrm>
          <a:prstGeom prst="rect"/>
        </p:spPr>
      </p:pic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651947" y="0"/>
            <a:ext cx="10023395" cy="6858000"/>
          </a:xfrm>
          <a:prstGeom prst="rect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097166" name=""/>
          <p:cNvPicPr>
            <a:picLocks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l="-58874" t="0" r="-110725" b="-46586"/>
          <a:stretch>
            <a:fillRect/>
          </a:stretch>
        </p:blipFill>
        <p:spPr>
          <a:xfrm>
            <a:off x="80173" y="963266"/>
            <a:ext cx="14298659" cy="5336698"/>
          </a:xfrm>
        </p:spPr>
      </p:pic>
      <p:sp>
        <p:nvSpPr>
          <p:cNvPr id="1048606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092643" y="0"/>
            <a:ext cx="10006714" cy="6858000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08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09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653476" y="0"/>
            <a:ext cx="10053498" cy="6875279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07524" y="284632"/>
            <a:ext cx="8303741" cy="6091731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11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12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96767" y="0"/>
            <a:ext cx="10082991" cy="68580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48614" name=""/>
          <p:cNvSpPr>
            <a:spLocks noGrp="1"/>
          </p:cNvSpPr>
          <p:nvPr>
            <p:ph type="pic" idx="1"/>
          </p:nvPr>
        </p:nvSpPr>
        <p:spPr/>
        <p:txBody>
          <a:bodyPr/>
          <a:p>
            <a:endParaRPr lang="en-US"/>
          </a:p>
        </p:txBody>
      </p:sp>
      <p:sp>
        <p:nvSpPr>
          <p:cNvPr id="1048615" name="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876839" y="0"/>
            <a:ext cx="10432891" cy="6643211"/>
          </a:xfrm>
          <a:prstGeom prst="rect"/>
        </p:spPr>
      </p:pic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lastClr="000000" val="windowText"/>
      </a:dk1>
      <a:lt1>
        <a:sysClr lastClr="FFFFFF" val="window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r="5400000" dist="254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r="5400000" dist="381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dir="tl" rig="threePt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JIBABS</dc:creator>
  <cp:lastModifiedBy>JIBABS</cp:lastModifiedBy>
  <dcterms:created xsi:type="dcterms:W3CDTF">2023-12-28T13:45:02Z</dcterms:created>
  <dcterms:modified xsi:type="dcterms:W3CDTF">2024-01-05T12:38:47Z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7429367f7c684e04a8bf964d3e925043</vt:lpwstr>
  </property>
</Properties>
</file>